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Inter"/>
      <p:regular r:id="rId16"/>
      <p:bold r:id="rId17"/>
    </p:embeddedFont>
    <p:embeddedFont>
      <p:font typeface="Inter Medium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Inter-bold.fntdata"/><Relationship Id="rId16" Type="http://schemas.openxmlformats.org/officeDocument/2006/relationships/font" Target="fonts/Inter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InterMedium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Inter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aa47dcc96_2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13aa47dcc96_2_2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aa47dcc96_2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3aa47dcc96_2_3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aa47dcc96_2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3aa47dcc96_2_3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aa47dcc96_2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13aa47dcc96_2_3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041a784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2041a7844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d2857fbd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13d2857fbd9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aa47dcc96_2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13aa47dcc96_2_3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041a78443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2041a78443_3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041a78443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2041a78443_3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hyperlink" Target="https://vk.com/airi_institute" TargetMode="External"/><Relationship Id="rId13" Type="http://schemas.openxmlformats.org/officeDocument/2006/relationships/image" Target="../media/image6.png"/><Relationship Id="rId12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www.youtube.com/c/AIRIInstitute" TargetMode="External"/><Relationship Id="rId3" Type="http://schemas.openxmlformats.org/officeDocument/2006/relationships/image" Target="../media/image52.png"/><Relationship Id="rId4" Type="http://schemas.openxmlformats.org/officeDocument/2006/relationships/hyperlink" Target="https://t.me/airi_research_institute" TargetMode="External"/><Relationship Id="rId9" Type="http://schemas.openxmlformats.org/officeDocument/2006/relationships/hyperlink" Target="https://ru.linkedin.com/company/artificial-intelligence-research-institute" TargetMode="External"/><Relationship Id="rId5" Type="http://schemas.openxmlformats.org/officeDocument/2006/relationships/image" Target="../media/image50.png"/><Relationship Id="rId6" Type="http://schemas.openxmlformats.org/officeDocument/2006/relationships/image" Target="../media/image53.png"/><Relationship Id="rId7" Type="http://schemas.openxmlformats.org/officeDocument/2006/relationships/hyperlink" Target="https://twitter.com/AIRI_inst" TargetMode="External"/><Relationship Id="rId8" Type="http://schemas.openxmlformats.org/officeDocument/2006/relationships/image" Target="../media/image5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нструкция 2">
  <p:cSld name="Инструкция 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текст&#10;&#10;Автоматически созданное описание" id="52" name="Google Shape;52;p14"/>
          <p:cNvPicPr preferRelativeResize="0"/>
          <p:nvPr/>
        </p:nvPicPr>
        <p:blipFill rotWithShape="1">
          <a:blip r:embed="rId2">
            <a:alphaModFix/>
          </a:blip>
          <a:srcRect b="0" l="0" r="50000" t="30371"/>
          <a:stretch/>
        </p:blipFill>
        <p:spPr>
          <a:xfrm>
            <a:off x="0" y="1505888"/>
            <a:ext cx="45720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/>
          <p:nvPr/>
        </p:nvSpPr>
        <p:spPr>
          <a:xfrm>
            <a:off x="4839180" y="1674692"/>
            <a:ext cx="3780000" cy="2192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Если текст слева сложно прочесть из-за того, что буквы дублируются и наезжают друг на друга, значит на компьютере не установлен шрифт Inter.</a:t>
            </a:r>
            <a:endParaRPr sz="1100"/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Файл с шрифтом был выслан вместе с этим шаблоном. Обязательно перезагрузите MS Office, чтобы все заработало.</a:t>
            </a:r>
            <a:br>
              <a:rPr b="0" i="0" lang="ru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b="0" i="0" lang="ru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 по установке шрифтов </a:t>
            </a:r>
            <a:br>
              <a:rPr b="0" i="0" lang="ru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вы найдете в pdf «Установка шрифтов».</a:t>
            </a:r>
            <a:endParaRPr b="0" i="0" sz="1400" u="none" cap="none" strike="noStrike">
              <a:solidFill>
                <a:srgbClr val="3ED0B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" name="Google Shape;54;p1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611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4"/>
          <p:cNvSpPr txBox="1"/>
          <p:nvPr/>
        </p:nvSpPr>
        <p:spPr>
          <a:xfrm>
            <a:off x="521494" y="546497"/>
            <a:ext cx="8101013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b="0" i="0" lang="ru" sz="2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Перед работой с шаблоном проверьте, установлен ли </a:t>
            </a:r>
            <a:br>
              <a:rPr b="0" i="0" lang="ru" sz="2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" sz="2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у вас фирменный шрифт Inter</a:t>
            </a:r>
            <a:endParaRPr b="0" i="0" sz="2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4842506" y="4179326"/>
            <a:ext cx="3776674" cy="415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8296B0"/>
                </a:solidFill>
                <a:latin typeface="Inter"/>
                <a:ea typeface="Inter"/>
                <a:cs typeface="Inter"/>
                <a:sym typeface="Inter"/>
              </a:rPr>
              <a:t>Не забудьте удалить этот слайд </a:t>
            </a:r>
            <a:br>
              <a:rPr b="0" i="0" lang="ru" sz="1400" u="none" cap="none" strike="noStrike">
                <a:solidFill>
                  <a:srgbClr val="8296B0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" sz="1400" u="none" cap="none" strike="noStrike">
                <a:solidFill>
                  <a:srgbClr val="8296B0"/>
                </a:solidFill>
                <a:latin typeface="Inter"/>
                <a:ea typeface="Inter"/>
                <a:cs typeface="Inter"/>
                <a:sym typeface="Inter"/>
              </a:rPr>
              <a:t>и предыдущие, если все получилось ☺</a:t>
            </a:r>
            <a:endParaRPr b="0" i="0" sz="1400" u="none" cap="none" strike="noStrike">
              <a:solidFill>
                <a:srgbClr val="8296B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нструкция 1">
  <p:cSld name="Инструкция 1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09374" y="546497"/>
            <a:ext cx="5311439" cy="419934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/>
        </p:nvSpPr>
        <p:spPr>
          <a:xfrm>
            <a:off x="521494" y="546497"/>
            <a:ext cx="8101013" cy="290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b="0" i="0" lang="ru" sz="2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Как устроен шаблон</a:t>
            </a:r>
            <a:endParaRPr sz="1100"/>
          </a:p>
        </p:txBody>
      </p:sp>
      <p:sp>
        <p:nvSpPr>
          <p:cNvPr id="60" name="Google Shape;60;p15"/>
          <p:cNvSpPr txBox="1"/>
          <p:nvPr/>
        </p:nvSpPr>
        <p:spPr>
          <a:xfrm>
            <a:off x="515866" y="1187642"/>
            <a:ext cx="2408708" cy="1535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Создавайте новые слайды </a:t>
            </a:r>
            <a:br>
              <a:rPr b="0" i="0" lang="ru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 применяйте к ним правильный стиль. </a:t>
            </a:r>
            <a:endParaRPr sz="1100"/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этого нужно к каждому слайду применить опреде-ленный тип макета с помощью раздела «Макет» (вкладка меню «Главная»)</a:t>
            </a:r>
            <a:endParaRPr sz="1100"/>
          </a:p>
        </p:txBody>
      </p:sp>
      <p:sp>
        <p:nvSpPr>
          <p:cNvPr id="61" name="Google Shape;61;p1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611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737574" y="3098672"/>
            <a:ext cx="2187000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Титульные слайды на выбор</a:t>
            </a:r>
            <a:endParaRPr sz="1100"/>
          </a:p>
        </p:txBody>
      </p:sp>
      <p:sp>
        <p:nvSpPr>
          <p:cNvPr id="63" name="Google Shape;63;p15"/>
          <p:cNvSpPr txBox="1"/>
          <p:nvPr/>
        </p:nvSpPr>
        <p:spPr>
          <a:xfrm>
            <a:off x="737574" y="3347998"/>
            <a:ext cx="2187000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Слайд для содержания презентации</a:t>
            </a:r>
            <a:endParaRPr sz="1100"/>
          </a:p>
        </p:txBody>
      </p:sp>
      <p:sp>
        <p:nvSpPr>
          <p:cNvPr id="64" name="Google Shape;64;p15"/>
          <p:cNvSpPr txBox="1"/>
          <p:nvPr/>
        </p:nvSpPr>
        <p:spPr>
          <a:xfrm>
            <a:off x="737574" y="3597324"/>
            <a:ext cx="2187000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Слайд-разделитель</a:t>
            </a:r>
            <a:endParaRPr sz="1100"/>
          </a:p>
        </p:txBody>
      </p:sp>
      <p:sp>
        <p:nvSpPr>
          <p:cNvPr id="65" name="Google Shape;65;p15"/>
          <p:cNvSpPr txBox="1"/>
          <p:nvPr/>
        </p:nvSpPr>
        <p:spPr>
          <a:xfrm>
            <a:off x="737574" y="3846650"/>
            <a:ext cx="2187000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Слайд для важной фразы или вывода</a:t>
            </a:r>
            <a:endParaRPr sz="1100"/>
          </a:p>
        </p:txBody>
      </p:sp>
      <p:sp>
        <p:nvSpPr>
          <p:cNvPr id="66" name="Google Shape;66;p15"/>
          <p:cNvSpPr txBox="1"/>
          <p:nvPr/>
        </p:nvSpPr>
        <p:spPr>
          <a:xfrm>
            <a:off x="737574" y="4095977"/>
            <a:ext cx="2187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Текстовые слайды для основного контента презентации</a:t>
            </a:r>
            <a:endParaRPr sz="1100"/>
          </a:p>
        </p:txBody>
      </p:sp>
      <p:sp>
        <p:nvSpPr>
          <p:cNvPr id="67" name="Google Shape;67;p15"/>
          <p:cNvSpPr txBox="1"/>
          <p:nvPr/>
        </p:nvSpPr>
        <p:spPr>
          <a:xfrm>
            <a:off x="737574" y="4483802"/>
            <a:ext cx="2187000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Закрывающий слайд</a:t>
            </a:r>
            <a:endParaRPr sz="1100"/>
          </a:p>
        </p:txBody>
      </p:sp>
      <p:sp>
        <p:nvSpPr>
          <p:cNvPr id="68" name="Google Shape;68;p15"/>
          <p:cNvSpPr/>
          <p:nvPr/>
        </p:nvSpPr>
        <p:spPr>
          <a:xfrm>
            <a:off x="521494" y="3098672"/>
            <a:ext cx="135000" cy="135000"/>
          </a:xfrm>
          <a:prstGeom prst="rect">
            <a:avLst/>
          </a:prstGeom>
          <a:solidFill>
            <a:srgbClr val="3ED0B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1100"/>
          </a:p>
        </p:txBody>
      </p:sp>
      <p:sp>
        <p:nvSpPr>
          <p:cNvPr id="69" name="Google Shape;69;p15"/>
          <p:cNvSpPr/>
          <p:nvPr/>
        </p:nvSpPr>
        <p:spPr>
          <a:xfrm>
            <a:off x="521494" y="3347998"/>
            <a:ext cx="135000" cy="135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1100"/>
          </a:p>
        </p:txBody>
      </p:sp>
      <p:sp>
        <p:nvSpPr>
          <p:cNvPr id="70" name="Google Shape;70;p15"/>
          <p:cNvSpPr/>
          <p:nvPr/>
        </p:nvSpPr>
        <p:spPr>
          <a:xfrm>
            <a:off x="521494" y="3597324"/>
            <a:ext cx="135000" cy="13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1100"/>
          </a:p>
        </p:txBody>
      </p:sp>
      <p:sp>
        <p:nvSpPr>
          <p:cNvPr id="71" name="Google Shape;71;p15"/>
          <p:cNvSpPr/>
          <p:nvPr/>
        </p:nvSpPr>
        <p:spPr>
          <a:xfrm>
            <a:off x="521494" y="3846650"/>
            <a:ext cx="135000" cy="13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1100"/>
          </a:p>
        </p:txBody>
      </p:sp>
      <p:sp>
        <p:nvSpPr>
          <p:cNvPr id="72" name="Google Shape;72;p15"/>
          <p:cNvSpPr/>
          <p:nvPr/>
        </p:nvSpPr>
        <p:spPr>
          <a:xfrm>
            <a:off x="521494" y="4095977"/>
            <a:ext cx="135000" cy="13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1100"/>
          </a:p>
        </p:txBody>
      </p:sp>
      <p:sp>
        <p:nvSpPr>
          <p:cNvPr id="73" name="Google Shape;73;p15"/>
          <p:cNvSpPr/>
          <p:nvPr/>
        </p:nvSpPr>
        <p:spPr>
          <a:xfrm>
            <a:off x="521494" y="4483802"/>
            <a:ext cx="135000" cy="135000"/>
          </a:xfrm>
          <a:prstGeom prst="rect">
            <a:avLst/>
          </a:prstGeom>
          <a:solidFill>
            <a:srgbClr val="FF76E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sz="11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1">
  <p:cSld name="Титульный слайд 1">
    <p:bg>
      <p:bgPr>
        <a:solidFill>
          <a:srgbClr val="F7F3ED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3708" y="527709"/>
            <a:ext cx="1507569" cy="45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3451" y="527709"/>
            <a:ext cx="1503373" cy="45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6108" y="179"/>
            <a:ext cx="3316403" cy="58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2739" y="0"/>
            <a:ext cx="183600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4069" y="3373373"/>
            <a:ext cx="2565000" cy="1413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6"/>
          <p:cNvGrpSpPr/>
          <p:nvPr/>
        </p:nvGrpSpPr>
        <p:grpSpPr>
          <a:xfrm>
            <a:off x="8793000" y="0"/>
            <a:ext cx="351000" cy="361800"/>
            <a:chOff x="11478564" y="986984"/>
            <a:chExt cx="468000" cy="482400"/>
          </a:xfrm>
        </p:grpSpPr>
        <p:cxnSp>
          <p:nvCxnSpPr>
            <p:cNvPr id="81" name="Google Shape;81;p16"/>
            <p:cNvCxnSpPr/>
            <p:nvPr/>
          </p:nvCxnSpPr>
          <p:spPr>
            <a:xfrm>
              <a:off x="11712564" y="986984"/>
              <a:ext cx="0" cy="482400"/>
            </a:xfrm>
            <a:prstGeom prst="straightConnector1">
              <a:avLst/>
            </a:prstGeom>
            <a:noFill/>
            <a:ln cap="flat" cmpd="sng" w="101600">
              <a:solidFill>
                <a:srgbClr val="3ED0B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" name="Google Shape;82;p16"/>
            <p:cNvCxnSpPr/>
            <p:nvPr/>
          </p:nvCxnSpPr>
          <p:spPr>
            <a:xfrm>
              <a:off x="11712564" y="987928"/>
              <a:ext cx="0" cy="468000"/>
            </a:xfrm>
            <a:prstGeom prst="straightConnector1">
              <a:avLst/>
            </a:prstGeom>
            <a:noFill/>
            <a:ln cap="flat" cmpd="sng" w="101600">
              <a:solidFill>
                <a:srgbClr val="3ED0B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83" name="Google Shape;8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52125" y="1836179"/>
            <a:ext cx="1107000" cy="11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85" name="Google Shape;85;p16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1</a:t>
            </a:r>
            <a:endParaRPr sz="1100"/>
          </a:p>
        </p:txBody>
      </p:sp>
      <p:sp>
        <p:nvSpPr>
          <p:cNvPr id="86" name="Google Shape;86;p16"/>
          <p:cNvSpPr txBox="1"/>
          <p:nvPr>
            <p:ph type="ctrTitle"/>
          </p:nvPr>
        </p:nvSpPr>
        <p:spPr>
          <a:xfrm>
            <a:off x="521494" y="2855718"/>
            <a:ext cx="4050506" cy="5539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521493" y="3860925"/>
            <a:ext cx="40505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521493" y="4245936"/>
            <a:ext cx="4050507" cy="166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89" name="Google Shape;89;p16"/>
          <p:cNvGrpSpPr/>
          <p:nvPr/>
        </p:nvGrpSpPr>
        <p:grpSpPr>
          <a:xfrm rot="2700000">
            <a:off x="2272808" y="662788"/>
            <a:ext cx="189000" cy="189000"/>
            <a:chOff x="1045009" y="1315823"/>
            <a:chExt cx="252000" cy="252000"/>
          </a:xfrm>
        </p:grpSpPr>
        <p:cxnSp>
          <p:nvCxnSpPr>
            <p:cNvPr id="90" name="Google Shape;90;p16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" name="Google Shape;91;p16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2">
  <p:cSld name="Титульный слайд 2">
    <p:bg>
      <p:bgPr>
        <a:solidFill>
          <a:srgbClr val="F7F3ED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46108" y="179"/>
            <a:ext cx="3316403" cy="58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1800" y="3673395"/>
            <a:ext cx="2581200" cy="111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2136" y="737375"/>
            <a:ext cx="183600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4400" y="2609"/>
            <a:ext cx="737736" cy="72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1800" y="2582160"/>
            <a:ext cx="372600" cy="36763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99" name="Google Shape;99;p17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2</a:t>
            </a:r>
            <a:endParaRPr sz="1100"/>
          </a:p>
        </p:txBody>
      </p:sp>
      <p:sp>
        <p:nvSpPr>
          <p:cNvPr id="100" name="Google Shape;100;p17"/>
          <p:cNvSpPr txBox="1"/>
          <p:nvPr>
            <p:ph type="ctrTitle"/>
          </p:nvPr>
        </p:nvSpPr>
        <p:spPr>
          <a:xfrm>
            <a:off x="521494" y="2855718"/>
            <a:ext cx="4050506" cy="5539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521493" y="3860925"/>
            <a:ext cx="40505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2" type="body"/>
          </p:nvPr>
        </p:nvSpPr>
        <p:spPr>
          <a:xfrm>
            <a:off x="521493" y="4245936"/>
            <a:ext cx="4050507" cy="166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3708" y="527709"/>
            <a:ext cx="1507569" cy="45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93451" y="527709"/>
            <a:ext cx="1503373" cy="4591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7"/>
          <p:cNvGrpSpPr/>
          <p:nvPr/>
        </p:nvGrpSpPr>
        <p:grpSpPr>
          <a:xfrm rot="2700000">
            <a:off x="2272808" y="662788"/>
            <a:ext cx="189000" cy="189000"/>
            <a:chOff x="1045009" y="1315823"/>
            <a:chExt cx="252000" cy="252000"/>
          </a:xfrm>
        </p:grpSpPr>
        <p:cxnSp>
          <p:nvCxnSpPr>
            <p:cNvPr id="106" name="Google Shape;106;p17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" name="Google Shape;107;p17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3">
  <p:cSld name="Титульный слайд 3">
    <p:bg>
      <p:bgPr>
        <a:solidFill>
          <a:srgbClr val="F7F3ED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27598" y="0"/>
            <a:ext cx="3316402" cy="58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9600" y="2197834"/>
            <a:ext cx="734400" cy="7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0384" y="2935099"/>
            <a:ext cx="1842852" cy="184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6739" y="1097249"/>
            <a:ext cx="736498" cy="73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90385" y="-2699"/>
            <a:ext cx="373225" cy="36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8030516" y="1844"/>
            <a:ext cx="1107000" cy="11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116" name="Google Shape;116;p18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3</a:t>
            </a:r>
            <a:endParaRPr sz="1100"/>
          </a:p>
        </p:txBody>
      </p:sp>
      <p:sp>
        <p:nvSpPr>
          <p:cNvPr id="117" name="Google Shape;117;p18"/>
          <p:cNvSpPr txBox="1"/>
          <p:nvPr>
            <p:ph type="ctrTitle"/>
          </p:nvPr>
        </p:nvSpPr>
        <p:spPr>
          <a:xfrm>
            <a:off x="521494" y="2855718"/>
            <a:ext cx="4050506" cy="5539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521493" y="3860925"/>
            <a:ext cx="40505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2" type="body"/>
          </p:nvPr>
        </p:nvSpPr>
        <p:spPr>
          <a:xfrm>
            <a:off x="521493" y="4245936"/>
            <a:ext cx="4050507" cy="166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3708" y="527709"/>
            <a:ext cx="1507569" cy="45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93451" y="527709"/>
            <a:ext cx="1503373" cy="4591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18"/>
          <p:cNvGrpSpPr/>
          <p:nvPr/>
        </p:nvGrpSpPr>
        <p:grpSpPr>
          <a:xfrm rot="2700000">
            <a:off x="2272808" y="662788"/>
            <a:ext cx="189000" cy="189000"/>
            <a:chOff x="1045009" y="1315823"/>
            <a:chExt cx="252000" cy="252000"/>
          </a:xfrm>
        </p:grpSpPr>
        <p:cxnSp>
          <p:nvCxnSpPr>
            <p:cNvPr id="123" name="Google Shape;123;p18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" name="Google Shape;124;p18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4">
  <p:cSld name="Титульный слайд 4">
    <p:bg>
      <p:bgPr>
        <a:solidFill>
          <a:srgbClr val="F7F3ED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29220" y="0"/>
            <a:ext cx="3316403" cy="58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9811" y="1466806"/>
            <a:ext cx="744189" cy="74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4818" y="2193911"/>
            <a:ext cx="386485" cy="386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2180" y="3307500"/>
            <a:ext cx="183600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6561374" y="0"/>
            <a:ext cx="1466806" cy="14668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9"/>
          <p:cNvGrpSpPr/>
          <p:nvPr/>
        </p:nvGrpSpPr>
        <p:grpSpPr>
          <a:xfrm>
            <a:off x="8771906" y="4783130"/>
            <a:ext cx="361800" cy="361800"/>
            <a:chOff x="11471364" y="986984"/>
            <a:chExt cx="482400" cy="482400"/>
          </a:xfrm>
        </p:grpSpPr>
        <p:cxnSp>
          <p:nvCxnSpPr>
            <p:cNvPr id="132" name="Google Shape;132;p19"/>
            <p:cNvCxnSpPr/>
            <p:nvPr/>
          </p:nvCxnSpPr>
          <p:spPr>
            <a:xfrm>
              <a:off x="11712564" y="986984"/>
              <a:ext cx="0" cy="482400"/>
            </a:xfrm>
            <a:prstGeom prst="straightConnector1">
              <a:avLst/>
            </a:prstGeom>
            <a:noFill/>
            <a:ln cap="flat" cmpd="sng" w="101600">
              <a:solidFill>
                <a:srgbClr val="1D51C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" name="Google Shape;133;p19"/>
            <p:cNvCxnSpPr/>
            <p:nvPr/>
          </p:nvCxnSpPr>
          <p:spPr>
            <a:xfrm>
              <a:off x="11712564" y="976843"/>
              <a:ext cx="0" cy="482400"/>
            </a:xfrm>
            <a:prstGeom prst="straightConnector1">
              <a:avLst/>
            </a:prstGeom>
            <a:noFill/>
            <a:ln cap="flat" cmpd="sng" w="101600">
              <a:solidFill>
                <a:srgbClr val="1D51C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4" name="Google Shape;134;p19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135" name="Google Shape;135;p19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4</a:t>
            </a:r>
            <a:endParaRPr sz="1100"/>
          </a:p>
        </p:txBody>
      </p:sp>
      <p:sp>
        <p:nvSpPr>
          <p:cNvPr id="136" name="Google Shape;136;p19"/>
          <p:cNvSpPr txBox="1"/>
          <p:nvPr>
            <p:ph type="ctrTitle"/>
          </p:nvPr>
        </p:nvSpPr>
        <p:spPr>
          <a:xfrm>
            <a:off x="521494" y="2855718"/>
            <a:ext cx="4050506" cy="5539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521493" y="3860925"/>
            <a:ext cx="40505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2" type="body"/>
          </p:nvPr>
        </p:nvSpPr>
        <p:spPr>
          <a:xfrm>
            <a:off x="521493" y="4245936"/>
            <a:ext cx="4050507" cy="166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3708" y="527709"/>
            <a:ext cx="1507569" cy="45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93451" y="527709"/>
            <a:ext cx="1503373" cy="4591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9"/>
          <p:cNvGrpSpPr/>
          <p:nvPr/>
        </p:nvGrpSpPr>
        <p:grpSpPr>
          <a:xfrm rot="2700000">
            <a:off x="2272808" y="662788"/>
            <a:ext cx="189000" cy="189000"/>
            <a:chOff x="1045009" y="1315823"/>
            <a:chExt cx="252000" cy="252000"/>
          </a:xfrm>
        </p:grpSpPr>
        <p:cxnSp>
          <p:nvCxnSpPr>
            <p:cNvPr id="142" name="Google Shape;142;p19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" name="Google Shape;143;p19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1 (2 спикера)">
  <p:cSld name="Титульный слайд 1 (2 спикера)">
    <p:bg>
      <p:bgPr>
        <a:solidFill>
          <a:srgbClr val="F7F3ED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  <p:sp>
        <p:nvSpPr>
          <p:cNvPr id="146" name="Google Shape;146;p20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147" name="Google Shape;147;p20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1, 2 докладчика</a:t>
            </a:r>
            <a:endParaRPr sz="1100"/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46108" y="179"/>
            <a:ext cx="3316403" cy="58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2739" y="0"/>
            <a:ext cx="183600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4069" y="3373373"/>
            <a:ext cx="2565000" cy="1413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20"/>
          <p:cNvGrpSpPr/>
          <p:nvPr/>
        </p:nvGrpSpPr>
        <p:grpSpPr>
          <a:xfrm>
            <a:off x="8793000" y="0"/>
            <a:ext cx="351000" cy="361800"/>
            <a:chOff x="11478564" y="986984"/>
            <a:chExt cx="468000" cy="482400"/>
          </a:xfrm>
        </p:grpSpPr>
        <p:cxnSp>
          <p:nvCxnSpPr>
            <p:cNvPr id="152" name="Google Shape;152;p20"/>
            <p:cNvCxnSpPr/>
            <p:nvPr/>
          </p:nvCxnSpPr>
          <p:spPr>
            <a:xfrm>
              <a:off x="11712564" y="986984"/>
              <a:ext cx="0" cy="482400"/>
            </a:xfrm>
            <a:prstGeom prst="straightConnector1">
              <a:avLst/>
            </a:prstGeom>
            <a:noFill/>
            <a:ln cap="flat" cmpd="sng" w="101600">
              <a:solidFill>
                <a:srgbClr val="3ED0B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" name="Google Shape;153;p20"/>
            <p:cNvCxnSpPr/>
            <p:nvPr/>
          </p:nvCxnSpPr>
          <p:spPr>
            <a:xfrm>
              <a:off x="11712564" y="987928"/>
              <a:ext cx="0" cy="468000"/>
            </a:xfrm>
            <a:prstGeom prst="straightConnector1">
              <a:avLst/>
            </a:prstGeom>
            <a:noFill/>
            <a:ln cap="flat" cmpd="sng" w="101600">
              <a:solidFill>
                <a:srgbClr val="3ED0B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54" name="Google Shape;15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2125" y="1836179"/>
            <a:ext cx="1107000" cy="11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>
            <p:ph type="ctrTitle"/>
          </p:nvPr>
        </p:nvSpPr>
        <p:spPr>
          <a:xfrm>
            <a:off x="521494" y="2855718"/>
            <a:ext cx="4050506" cy="5539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521493" y="3860925"/>
            <a:ext cx="1890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521493" y="4245936"/>
            <a:ext cx="1890000" cy="166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20"/>
          <p:cNvSpPr txBox="1"/>
          <p:nvPr>
            <p:ph idx="3" type="body"/>
          </p:nvPr>
        </p:nvSpPr>
        <p:spPr>
          <a:xfrm>
            <a:off x="2681790" y="3860925"/>
            <a:ext cx="1890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20"/>
          <p:cNvSpPr txBox="1"/>
          <p:nvPr>
            <p:ph idx="4" type="body"/>
          </p:nvPr>
        </p:nvSpPr>
        <p:spPr>
          <a:xfrm>
            <a:off x="2681790" y="4245936"/>
            <a:ext cx="1890000" cy="166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0" name="Google Shape;16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3708" y="527709"/>
            <a:ext cx="1507569" cy="45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93451" y="527709"/>
            <a:ext cx="1503373" cy="4591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20"/>
          <p:cNvGrpSpPr/>
          <p:nvPr/>
        </p:nvGrpSpPr>
        <p:grpSpPr>
          <a:xfrm rot="2700000">
            <a:off x="2272808" y="662788"/>
            <a:ext cx="189000" cy="189000"/>
            <a:chOff x="1045009" y="1315823"/>
            <a:chExt cx="252000" cy="252000"/>
          </a:xfrm>
        </p:grpSpPr>
        <p:cxnSp>
          <p:nvCxnSpPr>
            <p:cNvPr id="163" name="Google Shape;163;p20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" name="Google Shape;164;p20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2 (2 спикера)">
  <p:cSld name="Титульный слайд 2 (2 спикера)">
    <p:bg>
      <p:bgPr>
        <a:solidFill>
          <a:srgbClr val="F7F3ED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167" name="Google Shape;167;p21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2, 2 докладчика</a:t>
            </a:r>
            <a:endParaRPr sz="1100"/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46108" y="179"/>
            <a:ext cx="3316403" cy="58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1800" y="3673395"/>
            <a:ext cx="2581200" cy="111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2136" y="737375"/>
            <a:ext cx="183600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4400" y="2609"/>
            <a:ext cx="737736" cy="72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1800" y="2582160"/>
            <a:ext cx="372600" cy="36763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>
            <p:ph type="ctrTitle"/>
          </p:nvPr>
        </p:nvSpPr>
        <p:spPr>
          <a:xfrm>
            <a:off x="521494" y="2855718"/>
            <a:ext cx="4050506" cy="5539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4" name="Google Shape;174;p21"/>
          <p:cNvSpPr txBox="1"/>
          <p:nvPr>
            <p:ph idx="1" type="body"/>
          </p:nvPr>
        </p:nvSpPr>
        <p:spPr>
          <a:xfrm>
            <a:off x="521493" y="3860925"/>
            <a:ext cx="1890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1"/>
          <p:cNvSpPr txBox="1"/>
          <p:nvPr>
            <p:ph idx="2" type="body"/>
          </p:nvPr>
        </p:nvSpPr>
        <p:spPr>
          <a:xfrm>
            <a:off x="521493" y="4245936"/>
            <a:ext cx="1890000" cy="166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21"/>
          <p:cNvSpPr txBox="1"/>
          <p:nvPr>
            <p:ph idx="3" type="body"/>
          </p:nvPr>
        </p:nvSpPr>
        <p:spPr>
          <a:xfrm>
            <a:off x="2681790" y="3860925"/>
            <a:ext cx="1890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21"/>
          <p:cNvSpPr txBox="1"/>
          <p:nvPr>
            <p:ph idx="4" type="body"/>
          </p:nvPr>
        </p:nvSpPr>
        <p:spPr>
          <a:xfrm>
            <a:off x="2681790" y="4245936"/>
            <a:ext cx="1890000" cy="166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8" name="Google Shape;178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3708" y="527709"/>
            <a:ext cx="1507569" cy="45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93451" y="527709"/>
            <a:ext cx="1503373" cy="4591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1"/>
          <p:cNvGrpSpPr/>
          <p:nvPr/>
        </p:nvGrpSpPr>
        <p:grpSpPr>
          <a:xfrm rot="2700000">
            <a:off x="2272808" y="662788"/>
            <a:ext cx="189000" cy="189000"/>
            <a:chOff x="1045009" y="1315823"/>
            <a:chExt cx="252000" cy="252000"/>
          </a:xfrm>
        </p:grpSpPr>
        <p:cxnSp>
          <p:nvCxnSpPr>
            <p:cNvPr id="181" name="Google Shape;181;p21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" name="Google Shape;182;p21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3 (2 спикера)">
  <p:cSld name="Титульный слайд 3 (2 спикера)">
    <p:bg>
      <p:bgPr>
        <a:solidFill>
          <a:srgbClr val="F7F3ED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185" name="Google Shape;185;p22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3, 2 докладчика</a:t>
            </a:r>
            <a:endParaRPr sz="1100"/>
          </a:p>
        </p:txBody>
      </p:sp>
      <p:pic>
        <p:nvPicPr>
          <p:cNvPr id="186" name="Google Shape;18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27598" y="0"/>
            <a:ext cx="3316402" cy="58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9600" y="2197834"/>
            <a:ext cx="734400" cy="7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0384" y="2935099"/>
            <a:ext cx="1842852" cy="184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6739" y="1097249"/>
            <a:ext cx="736498" cy="73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90385" y="-2699"/>
            <a:ext cx="373225" cy="36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8030516" y="1844"/>
            <a:ext cx="1107000" cy="11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/>
          <p:nvPr>
            <p:ph type="ctrTitle"/>
          </p:nvPr>
        </p:nvSpPr>
        <p:spPr>
          <a:xfrm>
            <a:off x="521494" y="2855718"/>
            <a:ext cx="4050506" cy="5539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521493" y="3860925"/>
            <a:ext cx="1890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22"/>
          <p:cNvSpPr txBox="1"/>
          <p:nvPr>
            <p:ph idx="2" type="body"/>
          </p:nvPr>
        </p:nvSpPr>
        <p:spPr>
          <a:xfrm>
            <a:off x="521493" y="4245936"/>
            <a:ext cx="1890000" cy="166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22"/>
          <p:cNvSpPr txBox="1"/>
          <p:nvPr>
            <p:ph idx="3" type="body"/>
          </p:nvPr>
        </p:nvSpPr>
        <p:spPr>
          <a:xfrm>
            <a:off x="2681790" y="3860925"/>
            <a:ext cx="1890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22"/>
          <p:cNvSpPr txBox="1"/>
          <p:nvPr>
            <p:ph idx="4" type="body"/>
          </p:nvPr>
        </p:nvSpPr>
        <p:spPr>
          <a:xfrm>
            <a:off x="2681790" y="4245936"/>
            <a:ext cx="1890000" cy="166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7" name="Google Shape;197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3708" y="527709"/>
            <a:ext cx="1507569" cy="45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93451" y="527709"/>
            <a:ext cx="1503373" cy="4591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22"/>
          <p:cNvGrpSpPr/>
          <p:nvPr/>
        </p:nvGrpSpPr>
        <p:grpSpPr>
          <a:xfrm rot="2700000">
            <a:off x="2272808" y="662788"/>
            <a:ext cx="189000" cy="189000"/>
            <a:chOff x="1045009" y="1315823"/>
            <a:chExt cx="252000" cy="252000"/>
          </a:xfrm>
        </p:grpSpPr>
        <p:cxnSp>
          <p:nvCxnSpPr>
            <p:cNvPr id="200" name="Google Shape;200;p22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" name="Google Shape;201;p22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4 (2 спикера)">
  <p:cSld name="Титульный слайд 4 (2 спикера)">
    <p:bg>
      <p:bgPr>
        <a:solidFill>
          <a:srgbClr val="F7F3ED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204" name="Google Shape;204;p23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4, 2 докладчика</a:t>
            </a:r>
            <a:endParaRPr sz="1100"/>
          </a:p>
        </p:txBody>
      </p:sp>
      <p:pic>
        <p:nvPicPr>
          <p:cNvPr id="205" name="Google Shape;20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29220" y="0"/>
            <a:ext cx="3316403" cy="58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9811" y="1466806"/>
            <a:ext cx="744189" cy="74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4818" y="2193911"/>
            <a:ext cx="386485" cy="386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2180" y="3307500"/>
            <a:ext cx="183600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6561374" y="0"/>
            <a:ext cx="1466806" cy="14668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23"/>
          <p:cNvGrpSpPr/>
          <p:nvPr/>
        </p:nvGrpSpPr>
        <p:grpSpPr>
          <a:xfrm>
            <a:off x="8771906" y="4783130"/>
            <a:ext cx="361800" cy="361800"/>
            <a:chOff x="11471364" y="986984"/>
            <a:chExt cx="482400" cy="482400"/>
          </a:xfrm>
        </p:grpSpPr>
        <p:cxnSp>
          <p:nvCxnSpPr>
            <p:cNvPr id="211" name="Google Shape;211;p23"/>
            <p:cNvCxnSpPr/>
            <p:nvPr/>
          </p:nvCxnSpPr>
          <p:spPr>
            <a:xfrm>
              <a:off x="11712564" y="986984"/>
              <a:ext cx="0" cy="482400"/>
            </a:xfrm>
            <a:prstGeom prst="straightConnector1">
              <a:avLst/>
            </a:prstGeom>
            <a:noFill/>
            <a:ln cap="flat" cmpd="sng" w="101600">
              <a:solidFill>
                <a:srgbClr val="1D51C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" name="Google Shape;212;p23"/>
            <p:cNvCxnSpPr/>
            <p:nvPr/>
          </p:nvCxnSpPr>
          <p:spPr>
            <a:xfrm>
              <a:off x="11712564" y="976843"/>
              <a:ext cx="0" cy="482400"/>
            </a:xfrm>
            <a:prstGeom prst="straightConnector1">
              <a:avLst/>
            </a:prstGeom>
            <a:noFill/>
            <a:ln cap="flat" cmpd="sng" w="101600">
              <a:solidFill>
                <a:srgbClr val="1D51C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13" name="Google Shape;213;p23"/>
          <p:cNvSpPr txBox="1"/>
          <p:nvPr>
            <p:ph type="ctrTitle"/>
          </p:nvPr>
        </p:nvSpPr>
        <p:spPr>
          <a:xfrm>
            <a:off x="521494" y="2855718"/>
            <a:ext cx="4050506" cy="5539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4" name="Google Shape;214;p23"/>
          <p:cNvSpPr txBox="1"/>
          <p:nvPr>
            <p:ph idx="1" type="body"/>
          </p:nvPr>
        </p:nvSpPr>
        <p:spPr>
          <a:xfrm>
            <a:off x="521493" y="3860925"/>
            <a:ext cx="1890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23"/>
          <p:cNvSpPr txBox="1"/>
          <p:nvPr>
            <p:ph idx="2" type="body"/>
          </p:nvPr>
        </p:nvSpPr>
        <p:spPr>
          <a:xfrm>
            <a:off x="521493" y="4245936"/>
            <a:ext cx="1890000" cy="166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23"/>
          <p:cNvSpPr txBox="1"/>
          <p:nvPr>
            <p:ph idx="3" type="body"/>
          </p:nvPr>
        </p:nvSpPr>
        <p:spPr>
          <a:xfrm>
            <a:off x="2681790" y="3860925"/>
            <a:ext cx="1890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23"/>
          <p:cNvSpPr txBox="1"/>
          <p:nvPr>
            <p:ph idx="4" type="body"/>
          </p:nvPr>
        </p:nvSpPr>
        <p:spPr>
          <a:xfrm>
            <a:off x="2681790" y="4245936"/>
            <a:ext cx="1890000" cy="166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8" name="Google Shape;218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3708" y="527709"/>
            <a:ext cx="1507569" cy="45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93451" y="527709"/>
            <a:ext cx="1503373" cy="4591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23"/>
          <p:cNvGrpSpPr/>
          <p:nvPr/>
        </p:nvGrpSpPr>
        <p:grpSpPr>
          <a:xfrm rot="2700000">
            <a:off x="2272808" y="662788"/>
            <a:ext cx="189000" cy="189000"/>
            <a:chOff x="1045009" y="1315823"/>
            <a:chExt cx="252000" cy="252000"/>
          </a:xfrm>
        </p:grpSpPr>
        <p:cxnSp>
          <p:nvCxnSpPr>
            <p:cNvPr id="221" name="Google Shape;221;p23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" name="Google Shape;222;p23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solidFill>
          <a:srgbClr val="F7F3ED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/>
        </p:nvSpPr>
        <p:spPr>
          <a:xfrm>
            <a:off x="2681790" y="-553076"/>
            <a:ext cx="2916324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Пример слайда с содержанием презентации.</a:t>
            </a:r>
            <a:endParaRPr sz="1100"/>
          </a:p>
        </p:txBody>
      </p:sp>
      <p:sp>
        <p:nvSpPr>
          <p:cNvPr id="225" name="Google Shape;225;p24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  <p:sp>
        <p:nvSpPr>
          <p:cNvPr id="226" name="Google Shape;226;p24"/>
          <p:cNvSpPr txBox="1"/>
          <p:nvPr>
            <p:ph type="title"/>
          </p:nvPr>
        </p:nvSpPr>
        <p:spPr>
          <a:xfrm>
            <a:off x="521494" y="1098345"/>
            <a:ext cx="2970386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Medium"/>
              <a:buNone/>
              <a:defRPr b="0" i="0" sz="36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7" name="Google Shape;227;p24"/>
          <p:cNvSpPr/>
          <p:nvPr/>
        </p:nvSpPr>
        <p:spPr>
          <a:xfrm>
            <a:off x="521494" y="1878511"/>
            <a:ext cx="1257556" cy="81000"/>
          </a:xfrm>
          <a:prstGeom prst="rect">
            <a:avLst/>
          </a:prstGeom>
          <a:solidFill>
            <a:srgbClr val="3ED0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>
  <p:cSld name="Section divider">
    <p:bg>
      <p:bgPr>
        <a:solidFill>
          <a:srgbClr val="F2EEE9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/>
        </p:nvSpPr>
        <p:spPr>
          <a:xfrm>
            <a:off x="2681790" y="-553076"/>
            <a:ext cx="2916324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Разделитель с названием раздела.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Номер раздела можно указать по желанию</a:t>
            </a:r>
            <a:r>
              <a:rPr lang="r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/>
          </a:p>
        </p:txBody>
      </p:sp>
      <p:sp>
        <p:nvSpPr>
          <p:cNvPr id="231" name="Google Shape;231;p25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  <p:sp>
        <p:nvSpPr>
          <p:cNvPr id="232" name="Google Shape;232;p25"/>
          <p:cNvSpPr txBox="1"/>
          <p:nvPr>
            <p:ph type="title"/>
          </p:nvPr>
        </p:nvSpPr>
        <p:spPr>
          <a:xfrm>
            <a:off x="521494" y="2294751"/>
            <a:ext cx="619680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0" i="0" sz="3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3" name="Google Shape;233;p25"/>
          <p:cNvSpPr/>
          <p:nvPr/>
        </p:nvSpPr>
        <p:spPr>
          <a:xfrm>
            <a:off x="521494" y="1878511"/>
            <a:ext cx="1257556" cy="81000"/>
          </a:xfrm>
          <a:prstGeom prst="rect">
            <a:avLst/>
          </a:prstGeom>
          <a:solidFill>
            <a:srgbClr val="3ED0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5"/>
          <p:cNvSpPr txBox="1"/>
          <p:nvPr>
            <p:ph idx="1" type="body"/>
          </p:nvPr>
        </p:nvSpPr>
        <p:spPr>
          <a:xfrm>
            <a:off x="521494" y="546497"/>
            <a:ext cx="1257556" cy="10405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b="0" i="0" sz="9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(1)">
  <p:cSld name="Highlight (1)">
    <p:bg>
      <p:bgPr>
        <a:solidFill>
          <a:srgbClr val="3ED0B9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/>
          <p:nvPr/>
        </p:nvSpPr>
        <p:spPr>
          <a:xfrm>
            <a:off x="521494" y="546497"/>
            <a:ext cx="1257556" cy="81000"/>
          </a:xfrm>
          <a:prstGeom prst="rect">
            <a:avLst/>
          </a:prstGeom>
          <a:solidFill>
            <a:srgbClr val="9488F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11491" y="0"/>
            <a:ext cx="1600510" cy="160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1906" y="0"/>
            <a:ext cx="372094" cy="386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1491" y="3134479"/>
            <a:ext cx="3646900" cy="200902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 txBox="1"/>
          <p:nvPr>
            <p:ph type="title"/>
          </p:nvPr>
        </p:nvSpPr>
        <p:spPr>
          <a:xfrm>
            <a:off x="521494" y="939998"/>
            <a:ext cx="6093967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0" i="0" sz="3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(2)">
  <p:cSld name="Highlight (2)">
    <p:bg>
      <p:bgPr>
        <a:solidFill>
          <a:srgbClr val="9488F9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5726191" y="0"/>
            <a:ext cx="1473200" cy="14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/>
          <p:nvPr/>
        </p:nvSpPr>
        <p:spPr>
          <a:xfrm>
            <a:off x="521494" y="546497"/>
            <a:ext cx="1257556" cy="81000"/>
          </a:xfrm>
          <a:prstGeom prst="rect">
            <a:avLst/>
          </a:prstGeom>
          <a:solidFill>
            <a:srgbClr val="FFCF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7"/>
          <p:cNvSpPr txBox="1"/>
          <p:nvPr>
            <p:ph type="title"/>
          </p:nvPr>
        </p:nvSpPr>
        <p:spPr>
          <a:xfrm>
            <a:off x="521494" y="939998"/>
            <a:ext cx="6093967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0" i="0" sz="3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245" name="Google Shape;2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1400" y="0"/>
            <a:ext cx="372600" cy="367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2000" y="3682294"/>
            <a:ext cx="3402000" cy="1461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(3)">
  <p:cSld name="Highlight (3)">
    <p:bg>
      <p:bgPr>
        <a:solidFill>
          <a:srgbClr val="50C0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/>
          <p:nvPr/>
        </p:nvSpPr>
        <p:spPr>
          <a:xfrm>
            <a:off x="521494" y="546497"/>
            <a:ext cx="1257556" cy="81000"/>
          </a:xfrm>
          <a:prstGeom prst="rect">
            <a:avLst/>
          </a:prstGeom>
          <a:solidFill>
            <a:srgbClr val="1D51C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11491" y="0"/>
            <a:ext cx="1600510" cy="160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1906" y="0"/>
            <a:ext cx="372094" cy="386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4194" y="3147179"/>
            <a:ext cx="3646900" cy="200902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>
            <p:ph type="title"/>
          </p:nvPr>
        </p:nvSpPr>
        <p:spPr>
          <a:xfrm>
            <a:off x="521494" y="939998"/>
            <a:ext cx="6093967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0" i="0" sz="3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1 column">
  <p:cSld name="Text 1 column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9991" y="4826227"/>
            <a:ext cx="675000" cy="20558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 txBox="1"/>
          <p:nvPr>
            <p:ph type="title"/>
          </p:nvPr>
        </p:nvSpPr>
        <p:spPr>
          <a:xfrm>
            <a:off x="521494" y="546497"/>
            <a:ext cx="8101013" cy="290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b="0" i="0" sz="2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56" name="Google Shape;256;p29"/>
          <p:cNvSpPr txBox="1"/>
          <p:nvPr>
            <p:ph idx="12" type="sldNum"/>
          </p:nvPr>
        </p:nvSpPr>
        <p:spPr>
          <a:xfrm>
            <a:off x="6349232" y="4881101"/>
            <a:ext cx="450341" cy="92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57" name="Google Shape;257;p29"/>
          <p:cNvSpPr txBox="1"/>
          <p:nvPr>
            <p:ph idx="1" type="body"/>
          </p:nvPr>
        </p:nvSpPr>
        <p:spPr>
          <a:xfrm>
            <a:off x="521494" y="1357004"/>
            <a:ext cx="8101013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58" name="Google Shape;2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7506" y="4824187"/>
            <a:ext cx="675000" cy="2061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9"/>
          <p:cNvGrpSpPr/>
          <p:nvPr/>
        </p:nvGrpSpPr>
        <p:grpSpPr>
          <a:xfrm rot="2700000">
            <a:off x="7762467" y="4888484"/>
            <a:ext cx="77563" cy="77563"/>
            <a:chOff x="1045009" y="1315823"/>
            <a:chExt cx="252000" cy="252000"/>
          </a:xfrm>
        </p:grpSpPr>
        <p:cxnSp>
          <p:nvCxnSpPr>
            <p:cNvPr id="260" name="Google Shape;260;p29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" name="Google Shape;261;p29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2 columns">
  <p:cSld name="Text 2 columns"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521494" y="546497"/>
            <a:ext cx="8101013" cy="290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b="0" i="0" sz="2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521493" y="1357004"/>
            <a:ext cx="378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30"/>
          <p:cNvSpPr txBox="1"/>
          <p:nvPr>
            <p:ph idx="2" type="body"/>
          </p:nvPr>
        </p:nvSpPr>
        <p:spPr>
          <a:xfrm>
            <a:off x="4842506" y="1357004"/>
            <a:ext cx="378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6" name="Google Shape;26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9991" y="4826227"/>
            <a:ext cx="675000" cy="20558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>
            <p:ph idx="12" type="sldNum"/>
          </p:nvPr>
        </p:nvSpPr>
        <p:spPr>
          <a:xfrm>
            <a:off x="6349232" y="4881101"/>
            <a:ext cx="450341" cy="92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7506" y="4824187"/>
            <a:ext cx="675000" cy="2061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30"/>
          <p:cNvGrpSpPr/>
          <p:nvPr/>
        </p:nvGrpSpPr>
        <p:grpSpPr>
          <a:xfrm rot="2700000">
            <a:off x="7762467" y="4888484"/>
            <a:ext cx="77563" cy="77563"/>
            <a:chOff x="1045009" y="1315823"/>
            <a:chExt cx="252000" cy="252000"/>
          </a:xfrm>
        </p:grpSpPr>
        <p:cxnSp>
          <p:nvCxnSpPr>
            <p:cNvPr id="270" name="Google Shape;270;p30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" name="Google Shape;271;p30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3 columns">
  <p:cSld name="Text 3 columns"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/>
          <p:nvPr>
            <p:ph type="title"/>
          </p:nvPr>
        </p:nvSpPr>
        <p:spPr>
          <a:xfrm>
            <a:off x="521494" y="546497"/>
            <a:ext cx="8101013" cy="290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b="0" i="0" sz="2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74" name="Google Shape;274;p31"/>
          <p:cNvSpPr txBox="1"/>
          <p:nvPr>
            <p:ph idx="1" type="body"/>
          </p:nvPr>
        </p:nvSpPr>
        <p:spPr>
          <a:xfrm>
            <a:off x="521493" y="1357004"/>
            <a:ext cx="243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Google Shape;275;p31"/>
          <p:cNvSpPr txBox="1"/>
          <p:nvPr>
            <p:ph idx="2" type="body"/>
          </p:nvPr>
        </p:nvSpPr>
        <p:spPr>
          <a:xfrm>
            <a:off x="3356999" y="1357004"/>
            <a:ext cx="243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p31"/>
          <p:cNvSpPr txBox="1"/>
          <p:nvPr>
            <p:ph idx="3" type="body"/>
          </p:nvPr>
        </p:nvSpPr>
        <p:spPr>
          <a:xfrm>
            <a:off x="6192506" y="1357004"/>
            <a:ext cx="243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77" name="Google Shape;27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9991" y="4826227"/>
            <a:ext cx="675000" cy="20558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 txBox="1"/>
          <p:nvPr>
            <p:ph idx="12" type="sldNum"/>
          </p:nvPr>
        </p:nvSpPr>
        <p:spPr>
          <a:xfrm>
            <a:off x="6349232" y="4881101"/>
            <a:ext cx="450341" cy="92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79" name="Google Shape;27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7506" y="4824187"/>
            <a:ext cx="675000" cy="2061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31"/>
          <p:cNvGrpSpPr/>
          <p:nvPr/>
        </p:nvGrpSpPr>
        <p:grpSpPr>
          <a:xfrm rot="2700000">
            <a:off x="7762467" y="4888484"/>
            <a:ext cx="77563" cy="77563"/>
            <a:chOff x="1045009" y="1315823"/>
            <a:chExt cx="252000" cy="252000"/>
          </a:xfrm>
        </p:grpSpPr>
        <p:cxnSp>
          <p:nvCxnSpPr>
            <p:cNvPr id="281" name="Google Shape;281;p31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2" name="Google Shape;282;p31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">
  <p:cSld name="Text "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521494" y="546497"/>
            <a:ext cx="8101013" cy="290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b="0" i="0" sz="2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285" name="Google Shape;28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9991" y="4826227"/>
            <a:ext cx="675000" cy="20558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2"/>
          <p:cNvSpPr txBox="1"/>
          <p:nvPr>
            <p:ph idx="12" type="sldNum"/>
          </p:nvPr>
        </p:nvSpPr>
        <p:spPr>
          <a:xfrm>
            <a:off x="6349232" y="4881101"/>
            <a:ext cx="450341" cy="92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87" name="Google Shape;28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7506" y="4824187"/>
            <a:ext cx="675000" cy="2061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32"/>
          <p:cNvGrpSpPr/>
          <p:nvPr/>
        </p:nvGrpSpPr>
        <p:grpSpPr>
          <a:xfrm rot="2700000">
            <a:off x="7762467" y="4888484"/>
            <a:ext cx="77563" cy="77563"/>
            <a:chOff x="1045009" y="1315823"/>
            <a:chExt cx="252000" cy="252000"/>
          </a:xfrm>
        </p:grpSpPr>
        <p:cxnSp>
          <p:nvCxnSpPr>
            <p:cNvPr id="289" name="Google Shape;289;p32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0" name="Google Shape;290;p32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" type="blank">
  <p:cSld name="BLANK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9991" y="4826227"/>
            <a:ext cx="675000" cy="20558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 txBox="1"/>
          <p:nvPr>
            <p:ph idx="12" type="sldNum"/>
          </p:nvPr>
        </p:nvSpPr>
        <p:spPr>
          <a:xfrm>
            <a:off x="6349232" y="4881101"/>
            <a:ext cx="450341" cy="92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4" name="Google Shape;29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7506" y="4824187"/>
            <a:ext cx="675000" cy="2061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3"/>
          <p:cNvGrpSpPr/>
          <p:nvPr/>
        </p:nvGrpSpPr>
        <p:grpSpPr>
          <a:xfrm rot="2700000">
            <a:off x="7762467" y="4888484"/>
            <a:ext cx="77563" cy="77563"/>
            <a:chOff x="1045009" y="1315823"/>
            <a:chExt cx="252000" cy="252000"/>
          </a:xfrm>
        </p:grpSpPr>
        <p:cxnSp>
          <p:nvCxnSpPr>
            <p:cNvPr id="296" name="Google Shape;296;p33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7" name="Google Shape;297;p33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лючительный слайд">
  <p:cSld name="Заключительный слайд"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5672538" y="3437662"/>
            <a:ext cx="924533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2"/>
              </a:rPr>
              <a:t>AIRI Institute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1" name="Google Shape;30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1522" y="3415244"/>
            <a:ext cx="229500" cy="2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/>
          <p:nvPr/>
        </p:nvSpPr>
        <p:spPr>
          <a:xfrm>
            <a:off x="5672538" y="2734976"/>
            <a:ext cx="1586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airi_research_institute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3" name="Google Shape;30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1045" y="2712559"/>
            <a:ext cx="229500" cy="2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01045" y="3766587"/>
            <a:ext cx="229500" cy="2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4"/>
          <p:cNvSpPr txBox="1"/>
          <p:nvPr/>
        </p:nvSpPr>
        <p:spPr>
          <a:xfrm>
            <a:off x="5672538" y="3789005"/>
            <a:ext cx="627576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7"/>
              </a:rPr>
              <a:t>AIRI_inst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6" name="Google Shape;306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01686" y="4117931"/>
            <a:ext cx="229500" cy="2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 txBox="1"/>
          <p:nvPr/>
        </p:nvSpPr>
        <p:spPr>
          <a:xfrm>
            <a:off x="5672538" y="4140348"/>
            <a:ext cx="284693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9"/>
              </a:rPr>
              <a:t>artificial-intelligence-research-institute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08" name="Google Shape;308;p34"/>
          <p:cNvGrpSpPr/>
          <p:nvPr/>
        </p:nvGrpSpPr>
        <p:grpSpPr>
          <a:xfrm>
            <a:off x="5301046" y="793503"/>
            <a:ext cx="2566809" cy="994143"/>
            <a:chOff x="6848271" y="1197070"/>
            <a:chExt cx="3422412" cy="1325524"/>
          </a:xfrm>
        </p:grpSpPr>
        <p:sp>
          <p:nvSpPr>
            <p:cNvPr id="309" name="Google Shape;309;p34"/>
            <p:cNvSpPr txBox="1"/>
            <p:nvPr/>
          </p:nvSpPr>
          <p:spPr>
            <a:xfrm>
              <a:off x="6848271" y="1197070"/>
              <a:ext cx="3422412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Artificial Intelligence</a:t>
              </a:r>
              <a:br>
                <a:rPr lang="ru" sz="2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ru" sz="2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Research Institute</a:t>
              </a:r>
              <a:endParaRPr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10" name="Google Shape;310;p34"/>
            <p:cNvSpPr txBox="1"/>
            <p:nvPr/>
          </p:nvSpPr>
          <p:spPr>
            <a:xfrm>
              <a:off x="6848271" y="2276373"/>
              <a:ext cx="660437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airi.net</a:t>
              </a:r>
              <a:endPara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11" name="Google Shape;311;p34"/>
          <p:cNvSpPr txBox="1"/>
          <p:nvPr/>
        </p:nvSpPr>
        <p:spPr>
          <a:xfrm>
            <a:off x="5672538" y="3086319"/>
            <a:ext cx="924533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10"/>
              </a:rPr>
              <a:t>AIRI Institute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2" name="Google Shape;312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04555" y="3063902"/>
            <a:ext cx="229500" cy="2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46883" y="1849357"/>
            <a:ext cx="2658590" cy="265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0325" y="793503"/>
            <a:ext cx="2394820" cy="72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3ED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29">
          <p15:clr>
            <a:srgbClr val="F26B43"/>
          </p15:clr>
        </p15:guide>
        <p15:guide id="5" pos="5431">
          <p15:clr>
            <a:srgbClr val="F26B43"/>
          </p15:clr>
        </p15:guide>
        <p15:guide id="6" orient="horz" pos="28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H6nFnTPioDto2wdVoNcl6iPEHk4IN06B/view" TargetMode="External"/><Relationship Id="rId4" Type="http://schemas.openxmlformats.org/officeDocument/2006/relationships/image" Target="../media/image6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type="ctrTitle"/>
          </p:nvPr>
        </p:nvSpPr>
        <p:spPr>
          <a:xfrm>
            <a:off x="521494" y="2855718"/>
            <a:ext cx="405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"/>
              <a:t>Управление походкой двуногого робота</a:t>
            </a:r>
            <a:endParaRPr/>
          </a:p>
        </p:txBody>
      </p:sp>
      <p:sp>
        <p:nvSpPr>
          <p:cNvPr id="320" name="Google Shape;320;p35"/>
          <p:cNvSpPr txBox="1"/>
          <p:nvPr>
            <p:ph idx="2" type="body"/>
          </p:nvPr>
        </p:nvSpPr>
        <p:spPr>
          <a:xfrm>
            <a:off x="521493" y="4245936"/>
            <a:ext cx="4050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ru"/>
              <a:t>Пластинина Валентина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ru"/>
              <a:t>Столповский Александр</a:t>
            </a:r>
            <a:br>
              <a:rPr lang="ru"/>
            </a:br>
            <a:br>
              <a:rPr lang="ru"/>
            </a:br>
            <a:r>
              <a:rPr lang="ru"/>
              <a:t>Направление BI, июль 2022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type="title"/>
          </p:nvPr>
        </p:nvSpPr>
        <p:spPr>
          <a:xfrm>
            <a:off x="521500" y="940000"/>
            <a:ext cx="83292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</a:pPr>
            <a:r>
              <a:rPr lang="ru"/>
              <a:t>Концепция двуногого робота</a:t>
            </a:r>
            <a:endParaRPr/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0" y="1889425"/>
            <a:ext cx="4334475" cy="28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>
            <p:ph type="title"/>
          </p:nvPr>
        </p:nvSpPr>
        <p:spPr>
          <a:xfrm>
            <a:off x="521494" y="546497"/>
            <a:ext cx="8100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b="1" lang="ru"/>
              <a:t>Концепция двуногого робота</a:t>
            </a:r>
            <a:endParaRPr b="1"/>
          </a:p>
        </p:txBody>
      </p:sp>
      <p:pic>
        <p:nvPicPr>
          <p:cNvPr descr="page3image31221920" id="332" name="Google Shape;3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0" y="1258700"/>
            <a:ext cx="3534800" cy="31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>
            <p:ph type="title"/>
          </p:nvPr>
        </p:nvSpPr>
        <p:spPr>
          <a:xfrm>
            <a:off x="521500" y="940050"/>
            <a:ext cx="79530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</a:pPr>
            <a:r>
              <a:rPr lang="ru"/>
              <a:t>Архитектура сети</a:t>
            </a:r>
            <a:endParaRPr sz="2400"/>
          </a:p>
        </p:txBody>
      </p:sp>
      <p:pic>
        <p:nvPicPr>
          <p:cNvPr id="338" name="Google Shape;3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0" y="1778250"/>
            <a:ext cx="3324664" cy="316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type="title"/>
          </p:nvPr>
        </p:nvSpPr>
        <p:spPr>
          <a:xfrm>
            <a:off x="521494" y="546497"/>
            <a:ext cx="8100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b="1" lang="ru"/>
              <a:t>Архитектура</a:t>
            </a:r>
            <a:endParaRPr b="1"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9897"/>
            <a:ext cx="4001203" cy="400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400" y="1290850"/>
            <a:ext cx="4346925" cy="22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/>
          <p:nvPr>
            <p:ph type="title"/>
          </p:nvPr>
        </p:nvSpPr>
        <p:spPr>
          <a:xfrm>
            <a:off x="521494" y="546497"/>
            <a:ext cx="8100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b="1" lang="ru"/>
              <a:t>Архитектура</a:t>
            </a:r>
            <a:endParaRPr b="1"/>
          </a:p>
        </p:txBody>
      </p:sp>
      <p:pic>
        <p:nvPicPr>
          <p:cNvPr id="351" name="Google Shape;3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9897"/>
            <a:ext cx="4001203" cy="400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600" y="1136150"/>
            <a:ext cx="4453875" cy="3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>
            <p:ph type="title"/>
          </p:nvPr>
        </p:nvSpPr>
        <p:spPr>
          <a:xfrm>
            <a:off x="521500" y="939999"/>
            <a:ext cx="60939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</a:pPr>
            <a:r>
              <a:rPr lang="ru"/>
              <a:t>Результаты</a:t>
            </a:r>
            <a:endParaRPr/>
          </a:p>
        </p:txBody>
      </p:sp>
      <p:pic>
        <p:nvPicPr>
          <p:cNvPr id="358" name="Google Shape;358;p41" title="Запись экрана 2022-07-16 в 14.45.30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01" y="1586800"/>
            <a:ext cx="4874075" cy="32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 txBox="1"/>
          <p:nvPr>
            <p:ph type="title"/>
          </p:nvPr>
        </p:nvSpPr>
        <p:spPr>
          <a:xfrm>
            <a:off x="521494" y="546497"/>
            <a:ext cx="8100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b="1" lang="ru"/>
              <a:t>Результаты</a:t>
            </a:r>
            <a:endParaRPr b="1"/>
          </a:p>
        </p:txBody>
      </p:sp>
      <p:sp>
        <p:nvSpPr>
          <p:cNvPr id="364" name="Google Shape;364;p42"/>
          <p:cNvSpPr txBox="1"/>
          <p:nvPr>
            <p:ph idx="1" type="body"/>
          </p:nvPr>
        </p:nvSpPr>
        <p:spPr>
          <a:xfrm>
            <a:off x="521550" y="1169500"/>
            <a:ext cx="8100900" cy="19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75" y="1112100"/>
            <a:ext cx="4266177" cy="35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950" y="1112100"/>
            <a:ext cx="4240530" cy="359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/>
          <p:nvPr>
            <p:ph type="title"/>
          </p:nvPr>
        </p:nvSpPr>
        <p:spPr>
          <a:xfrm>
            <a:off x="521494" y="546497"/>
            <a:ext cx="8100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b="1" lang="ru"/>
              <a:t>Литература</a:t>
            </a:r>
            <a:endParaRPr b="1"/>
          </a:p>
        </p:txBody>
      </p:sp>
      <p:sp>
        <p:nvSpPr>
          <p:cNvPr id="372" name="Google Shape;372;p43"/>
          <p:cNvSpPr txBox="1"/>
          <p:nvPr>
            <p:ph idx="1" type="body"/>
          </p:nvPr>
        </p:nvSpPr>
        <p:spPr>
          <a:xfrm>
            <a:off x="521550" y="1169500"/>
            <a:ext cx="8100900" cy="19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arenR"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«Configuring of spiking central pattern generator networks for bipedal walking using genetic algorthms» Russell, A., Orchard, G., &amp; Etienne-Cummings, R. (2007, May)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arenR"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«Evolution of central pattern generators for the control of a five-link bipedal walking mechanism» Atılım Güneș Baydin. (2009, Nov)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AIRI Summer School">
      <a:dk1>
        <a:srgbClr val="000000"/>
      </a:dk1>
      <a:lt1>
        <a:srgbClr val="FFFFFF"/>
      </a:lt1>
      <a:dk2>
        <a:srgbClr val="44546A"/>
      </a:dk2>
      <a:lt2>
        <a:srgbClr val="F6F2EC"/>
      </a:lt2>
      <a:accent1>
        <a:srgbClr val="4FBFFE"/>
      </a:accent1>
      <a:accent2>
        <a:srgbClr val="9387F9"/>
      </a:accent2>
      <a:accent3>
        <a:srgbClr val="1D51C8"/>
      </a:accent3>
      <a:accent4>
        <a:srgbClr val="FFCF27"/>
      </a:accent4>
      <a:accent5>
        <a:srgbClr val="3ECFB9"/>
      </a:accent5>
      <a:accent6>
        <a:srgbClr val="F2D9BF"/>
      </a:accent6>
      <a:hlink>
        <a:srgbClr val="3ECFB9"/>
      </a:hlink>
      <a:folHlink>
        <a:srgbClr val="3ECFB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